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32399288" cy="43200638"/>
  <p:notesSz cx="6858000" cy="9144000"/>
  <p:defaultTextStyle>
    <a:defPPr>
      <a:defRPr lang="zh-CN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77"/>
    <p:restoredTop sz="95187"/>
  </p:normalViewPr>
  <p:slideViewPr>
    <p:cSldViewPr snapToGrid="0" snapToObjects="1">
      <p:cViewPr varScale="1">
        <p:scale>
          <a:sx n="19" d="100"/>
          <a:sy n="19" d="100"/>
        </p:scale>
        <p:origin x="2746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46DAC-D178-C04B-A05D-AA4116B41041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10E49-0D40-5D4F-B237-4803D0CD17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10E49-0D40-5D4F-B237-4803D0CD17AB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1613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96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82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160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37321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07233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5093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77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2984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2038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4106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796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CAF5C-F024-C047-8B15-476C6C5C90D7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1BEBD-B5B8-BA41-853E-F8270D2C33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439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768981" y="2415094"/>
            <a:ext cx="24904983" cy="1451328"/>
          </a:xfrm>
        </p:spPr>
        <p:txBody>
          <a:bodyPr>
            <a:noAutofit/>
          </a:bodyPr>
          <a:lstStyle/>
          <a:p>
            <a:pPr algn="l"/>
            <a:r>
              <a:rPr kumimoji="1" lang="en-US" altLang="zh-CN" sz="10000" b="1" dirty="0">
                <a:solidFill>
                  <a:srgbClr val="872123"/>
                </a:solidFill>
                <a:latin typeface="PingFang SC" charset="-122"/>
                <a:ea typeface="PingFang SC" charset="-122"/>
                <a:cs typeface="PingFang SC" charset="-122"/>
              </a:rPr>
              <a:t>Project</a:t>
            </a:r>
            <a:r>
              <a:rPr kumimoji="1" lang="zh-CN" altLang="en-US" sz="10000" b="1" dirty="0">
                <a:solidFill>
                  <a:srgbClr val="872123"/>
                </a:solidFill>
                <a:latin typeface="PingFang SC" charset="-122"/>
                <a:ea typeface="PingFang SC" charset="-122"/>
                <a:cs typeface="PingFang SC" charset="-122"/>
              </a:rPr>
              <a:t> </a:t>
            </a:r>
            <a:r>
              <a:rPr kumimoji="1" lang="en-US" altLang="zh-CN" sz="10000" b="1" dirty="0">
                <a:solidFill>
                  <a:srgbClr val="872123"/>
                </a:solidFill>
                <a:latin typeface="PingFang SC" charset="-122"/>
                <a:ea typeface="PingFang SC" charset="-122"/>
                <a:cs typeface="PingFang SC" charset="-122"/>
              </a:rPr>
              <a:t>Name</a:t>
            </a:r>
            <a:endParaRPr kumimoji="1" lang="zh-CN" altLang="en-US" sz="10000" dirty="0">
              <a:latin typeface="PingFang SC" charset="-122"/>
              <a:ea typeface="PingFang SC" charset="-122"/>
              <a:cs typeface="PingFang SC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32399288" cy="1737360"/>
          </a:xfrm>
          <a:prstGeom prst="rect">
            <a:avLst/>
          </a:prstGeom>
          <a:solidFill>
            <a:srgbClr val="872123"/>
          </a:solidFill>
          <a:ln>
            <a:solidFill>
              <a:srgbClr val="8721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42273414"/>
            <a:ext cx="32399288" cy="927223"/>
          </a:xfrm>
          <a:prstGeom prst="rect">
            <a:avLst/>
          </a:prstGeom>
          <a:solidFill>
            <a:srgbClr val="872123"/>
          </a:solidFill>
          <a:ln>
            <a:solidFill>
              <a:srgbClr val="8721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622" y="2313561"/>
            <a:ext cx="2828699" cy="2828699"/>
          </a:xfrm>
          <a:prstGeom prst="rect">
            <a:avLst/>
          </a:prstGeom>
        </p:spPr>
      </p:pic>
      <p:sp>
        <p:nvSpPr>
          <p:cNvPr id="27" name="标题 1"/>
          <p:cNvSpPr txBox="1">
            <a:spLocks/>
          </p:cNvSpPr>
          <p:nvPr/>
        </p:nvSpPr>
        <p:spPr>
          <a:xfrm>
            <a:off x="5768982" y="3534188"/>
            <a:ext cx="12846392" cy="1451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6000" dirty="0">
                <a:latin typeface="Hei" charset="-122"/>
                <a:ea typeface="Hei" charset="-122"/>
                <a:cs typeface="Hei" charset="-122"/>
              </a:rPr>
              <a:t>Name1,</a:t>
            </a:r>
            <a:r>
              <a:rPr kumimoji="1" lang="zh-CN" altLang="en-US" sz="6000" dirty="0">
                <a:latin typeface="Hei" charset="-122"/>
                <a:ea typeface="Hei" charset="-122"/>
                <a:cs typeface="Hei" charset="-122"/>
              </a:rPr>
              <a:t> </a:t>
            </a:r>
            <a:r>
              <a:rPr kumimoji="1" lang="en-US" altLang="zh-CN" sz="6000" dirty="0">
                <a:latin typeface="Hei" charset="-122"/>
                <a:ea typeface="Hei" charset="-122"/>
                <a:cs typeface="Hei" charset="-122"/>
              </a:rPr>
              <a:t>Name2, </a:t>
            </a:r>
            <a:r>
              <a:rPr kumimoji="1" lang="en-US" altLang="zh-CN" sz="6100" dirty="0">
                <a:solidFill>
                  <a:prstClr val="black"/>
                </a:solidFill>
                <a:latin typeface="Hei" charset="-122"/>
                <a:ea typeface="Hei" charset="-122"/>
                <a:cs typeface="Hei" charset="-122"/>
              </a:rPr>
              <a:t>Name3</a:t>
            </a:r>
            <a:r>
              <a:rPr kumimoji="1" lang="zh-CN" altLang="en-US" sz="6100" dirty="0">
                <a:solidFill>
                  <a:prstClr val="black"/>
                </a:solidFill>
                <a:latin typeface="Hei" charset="-122"/>
                <a:ea typeface="Hei" charset="-122"/>
                <a:cs typeface="Hei" charset="-122"/>
              </a:rPr>
              <a:t>，</a:t>
            </a:r>
            <a:r>
              <a:rPr kumimoji="1" lang="en-US" altLang="zh-CN" sz="6100" dirty="0">
                <a:solidFill>
                  <a:prstClr val="black"/>
                </a:solidFill>
                <a:latin typeface="Hei" charset="-122"/>
                <a:ea typeface="Hei" charset="-122"/>
                <a:cs typeface="Hei" charset="-122"/>
              </a:rPr>
              <a:t>Name4</a:t>
            </a:r>
            <a:endParaRPr kumimoji="1" lang="zh-CN" altLang="en-US" sz="2400" dirty="0">
              <a:latin typeface="Hei" charset="-122"/>
              <a:ea typeface="Hei" charset="-122"/>
              <a:cs typeface="Hei" charset="-122"/>
            </a:endParaRPr>
          </a:p>
        </p:txBody>
      </p:sp>
      <p:sp>
        <p:nvSpPr>
          <p:cNvPr id="28" name="标题 1"/>
          <p:cNvSpPr txBox="1">
            <a:spLocks/>
          </p:cNvSpPr>
          <p:nvPr/>
        </p:nvSpPr>
        <p:spPr>
          <a:xfrm>
            <a:off x="1972709" y="5617723"/>
            <a:ext cx="6045876" cy="8680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4800" b="1" dirty="0">
                <a:solidFill>
                  <a:schemeClr val="bg1"/>
                </a:solidFill>
                <a:latin typeface="Helvetica Neue Condensed" charset="0"/>
                <a:ea typeface="Helvetica Neue Condensed" charset="0"/>
                <a:cs typeface="Helvetica Neue Condensed" charset="0"/>
              </a:rPr>
              <a:t>INTRODUCTION</a:t>
            </a:r>
            <a:endParaRPr kumimoji="1" lang="zh-CN" altLang="en-US" sz="4800" b="1" dirty="0">
              <a:solidFill>
                <a:schemeClr val="bg1"/>
              </a:solidFill>
              <a:latin typeface="Helvetica Neue Condensed" charset="0"/>
              <a:ea typeface="Helvetica Neue Condensed" charset="0"/>
              <a:cs typeface="Helvetica Neue Condensed" charset="0"/>
            </a:endParaRPr>
          </a:p>
        </p:txBody>
      </p:sp>
      <p:sp>
        <p:nvSpPr>
          <p:cNvPr id="30" name="标题 1"/>
          <p:cNvSpPr txBox="1">
            <a:spLocks/>
          </p:cNvSpPr>
          <p:nvPr/>
        </p:nvSpPr>
        <p:spPr>
          <a:xfrm>
            <a:off x="10235028" y="5573837"/>
            <a:ext cx="6045876" cy="8680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4800" b="1" dirty="0">
                <a:solidFill>
                  <a:schemeClr val="bg1"/>
                </a:solidFill>
                <a:latin typeface="Helvetica Neue Condensed" charset="0"/>
                <a:ea typeface="Helvetica Neue Condensed" charset="0"/>
                <a:cs typeface="Helvetica Neue Condensed" charset="0"/>
              </a:rPr>
              <a:t>PROJECT</a:t>
            </a:r>
            <a:r>
              <a:rPr kumimoji="1" lang="zh-CN" altLang="en-US" sz="4800" b="1" dirty="0">
                <a:solidFill>
                  <a:schemeClr val="bg1"/>
                </a:solidFill>
                <a:latin typeface="Helvetica Neue Condensed" charset="0"/>
                <a:ea typeface="Helvetica Neue Condensed" charset="0"/>
                <a:cs typeface="Helvetica Neue Condensed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Helvetica Neue Condensed" charset="0"/>
                <a:ea typeface="Helvetica Neue Condensed" charset="0"/>
                <a:cs typeface="Helvetica Neue Condensed" charset="0"/>
              </a:rPr>
              <a:t>DESIGN</a:t>
            </a:r>
            <a:endParaRPr kumimoji="1" lang="zh-CN" altLang="en-US" sz="4800" b="1" dirty="0">
              <a:solidFill>
                <a:schemeClr val="bg1"/>
              </a:solidFill>
              <a:latin typeface="Helvetica Neue Condensed" charset="0"/>
              <a:ea typeface="Helvetica Neue Condensed" charset="0"/>
              <a:cs typeface="Helvetica Neue Condensed" charset="0"/>
            </a:endParaRPr>
          </a:p>
        </p:txBody>
      </p:sp>
      <p:sp>
        <p:nvSpPr>
          <p:cNvPr id="31" name="标题 1"/>
          <p:cNvSpPr txBox="1">
            <a:spLocks/>
          </p:cNvSpPr>
          <p:nvPr/>
        </p:nvSpPr>
        <p:spPr>
          <a:xfrm>
            <a:off x="1972709" y="23743820"/>
            <a:ext cx="6045876" cy="8680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4800" b="1" dirty="0">
                <a:solidFill>
                  <a:schemeClr val="bg1"/>
                </a:solidFill>
                <a:latin typeface="Helvetica Neue Condensed" charset="0"/>
                <a:ea typeface="Helvetica Neue Condensed" charset="0"/>
                <a:cs typeface="Helvetica Neue Condensed" charset="0"/>
              </a:rPr>
              <a:t>DATA</a:t>
            </a:r>
            <a:r>
              <a:rPr kumimoji="1" lang="zh-CN" altLang="en-US" sz="4800" b="1" dirty="0">
                <a:solidFill>
                  <a:schemeClr val="bg1"/>
                </a:solidFill>
                <a:latin typeface="Helvetica Neue Condensed" charset="0"/>
                <a:ea typeface="Helvetica Neue Condensed" charset="0"/>
                <a:cs typeface="Helvetica Neue Condensed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Helvetica Neue Condensed" charset="0"/>
                <a:ea typeface="Helvetica Neue Condensed" charset="0"/>
                <a:cs typeface="Helvetica Neue Condensed" charset="0"/>
              </a:rPr>
              <a:t>DESCRIPTION</a:t>
            </a:r>
            <a:endParaRPr kumimoji="1" lang="zh-CN" altLang="en-US" sz="4800" b="1" dirty="0">
              <a:solidFill>
                <a:schemeClr val="bg1"/>
              </a:solidFill>
              <a:latin typeface="Helvetica Neue Condensed" charset="0"/>
              <a:ea typeface="Helvetica Neue Condensed" charset="0"/>
              <a:cs typeface="Helvetica Neue Condensed" charset="0"/>
            </a:endParaRPr>
          </a:p>
        </p:txBody>
      </p:sp>
      <p:sp>
        <p:nvSpPr>
          <p:cNvPr id="44" name="标题 1"/>
          <p:cNvSpPr txBox="1">
            <a:spLocks/>
          </p:cNvSpPr>
          <p:nvPr/>
        </p:nvSpPr>
        <p:spPr>
          <a:xfrm>
            <a:off x="21793200" y="-189563"/>
            <a:ext cx="10606088" cy="167754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zh-CN" altLang="en-US" sz="7000" dirty="0">
                <a:solidFill>
                  <a:schemeClr val="bg1"/>
                </a:solidFill>
                <a:latin typeface="PingFang SC" charset="-122"/>
                <a:ea typeface="PingFang SC" charset="-122"/>
                <a:cs typeface="PingFang SC" charset="-122"/>
              </a:rPr>
              <a:t>可视化与可视计算概论 </a:t>
            </a:r>
            <a:r>
              <a:rPr kumimoji="1" lang="en-US" altLang="zh-CN" sz="7000">
                <a:solidFill>
                  <a:schemeClr val="bg1"/>
                </a:solidFill>
                <a:latin typeface="PingFang SC" charset="-122"/>
                <a:ea typeface="PingFang SC" charset="-122"/>
                <a:cs typeface="PingFang SC" charset="-122"/>
              </a:rPr>
              <a:t>2021</a:t>
            </a:r>
            <a:endParaRPr kumimoji="1" lang="zh-CN" altLang="en-US" sz="7000" dirty="0">
              <a:solidFill>
                <a:schemeClr val="bg1"/>
              </a:solidFill>
              <a:latin typeface="PingFang SC" charset="-122"/>
              <a:ea typeface="PingFang SC" charset="-122"/>
              <a:cs typeface="PingFang SC" charset="-122"/>
            </a:endParaRPr>
          </a:p>
        </p:txBody>
      </p:sp>
      <p:sp>
        <p:nvSpPr>
          <p:cNvPr id="35" name="标题 1"/>
          <p:cNvSpPr txBox="1">
            <a:spLocks/>
          </p:cNvSpPr>
          <p:nvPr/>
        </p:nvSpPr>
        <p:spPr>
          <a:xfrm>
            <a:off x="10308941" y="23680434"/>
            <a:ext cx="6045876" cy="8680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4800" b="1" dirty="0">
                <a:solidFill>
                  <a:schemeClr val="bg1"/>
                </a:solidFill>
                <a:latin typeface="Helvetica Neue Condensed" charset="0"/>
                <a:ea typeface="Helvetica Neue Condensed" charset="0"/>
                <a:cs typeface="Helvetica Neue Condensed" charset="0"/>
              </a:rPr>
              <a:t>TECHNIQUE DETAILS</a:t>
            </a:r>
            <a:endParaRPr kumimoji="1" lang="zh-CN" altLang="en-US" sz="4800" b="1" dirty="0">
              <a:solidFill>
                <a:schemeClr val="bg1"/>
              </a:solidFill>
              <a:latin typeface="Helvetica Neue Condensed" charset="0"/>
              <a:ea typeface="Helvetica Neue Condensed" charset="0"/>
              <a:cs typeface="Helvetica Neue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639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23</Words>
  <Application>Microsoft Office PowerPoint</Application>
  <PresentationFormat>自定义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Hei</vt:lpstr>
      <vt:lpstr>Helvetica Neue Condensed</vt:lpstr>
      <vt:lpstr>PingFang SC</vt:lpstr>
      <vt:lpstr>DengXian</vt:lpstr>
      <vt:lpstr>宋体</vt:lpstr>
      <vt:lpstr>Arial</vt:lpstr>
      <vt:lpstr>Calibri</vt:lpstr>
      <vt:lpstr>Calibri Light</vt:lpstr>
      <vt:lpstr>Office 主题</vt:lpstr>
      <vt:lpstr>Project Name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可视化与可视计算概论</dc:title>
  <dc:creator>Microsoft Office 用户</dc:creator>
  <cp:lastModifiedBy>李思航</cp:lastModifiedBy>
  <cp:revision>28</cp:revision>
  <dcterms:created xsi:type="dcterms:W3CDTF">2017-01-04T12:53:46Z</dcterms:created>
  <dcterms:modified xsi:type="dcterms:W3CDTF">2021-09-30T15:41:19Z</dcterms:modified>
</cp:coreProperties>
</file>